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48680" y="1244589"/>
            <a:ext cx="593058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Как физическому лицу уплатить НДФЛ при помощи сервиса ФНС России: пошаговая инструкция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2075586"/>
            <a:ext cx="61206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400" dirty="0" smtClean="0"/>
              <a:t>15 </a:t>
            </a:r>
            <a:r>
              <a:rPr lang="ru-RU" sz="1400" dirty="0"/>
              <a:t>июля – крайний срок уплаты налога на доходы физических лиц для </a:t>
            </a:r>
            <a:r>
              <a:rPr lang="ru-RU" sz="1400" dirty="0" err="1"/>
              <a:t>приморцев</a:t>
            </a:r>
            <a:r>
              <a:rPr lang="ru-RU" sz="1400" dirty="0"/>
              <a:t>, отчитавшихся о полученном за 2023 год доходе. У налогоплательщиков есть несколько способов для уплаты налога, один из которых предоставляет электронный сервис ФНС России «Уплата налогов и пошлин». О том, как им воспользоваться, рассказывает УФНС России по Приморскому краю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/>
              <a:t>Для начала следует зайти на сайт ФНС России и перейти в раздел «Сервисы», а затем – в раздел «Уплата налогов и пошлин» и выбрать пункт «Уплата налогов и пошлин для физических лиц» (либо «Уплата налогов и пошлин для индивидуальных предпринимателей»). Далее в обоих случаях алгоритм действий одинаковый: налогоплательщику следует нажать кнопку «Пополнить ЕНС», внести данные (фамилия, имя, отчество, ИНН) и указать сумму платежа. После проверки сведений налогоплательщик нажимает кнопку «Уплатить» и выбирает один из трёх возможных способов уплаты налога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/>
              <a:t>Средства будут храниться на едином налоговом счете налогоплательщика. А к сроку уплаты НДФЛ, к 15 июля, автоматически будут списаны в счёт исполнения обязанности. Управление напоминает: за нарушение срока уплаты налога на доходы физических лиц взымается штраф в размере 20% от неуплаченной суммы налога. Кроме того, за каждый день просрочки налоговым органом начисляются пени также в процентах от суммы неуплаченного налога.</a:t>
            </a:r>
          </a:p>
          <a:p>
            <a:pPr algn="just"/>
            <a:r>
              <a:rPr lang="ru-RU" sz="1400" dirty="0"/>
              <a:t>     </a:t>
            </a:r>
            <a:r>
              <a:rPr lang="ru-RU" sz="1400" dirty="0" smtClean="0"/>
              <a:t>  Чтобы </a:t>
            </a:r>
            <a:r>
              <a:rPr lang="ru-RU" sz="1400" dirty="0"/>
              <a:t>избежать налоговых санкций, рекомендуем заблаговременно позаботиться о своевременном исполнении обязанности.</a:t>
            </a:r>
            <a:endParaRPr lang="ru-RU" sz="1400" dirty="0" smtClean="0"/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164430</TotalTime>
  <Words>267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1923</cp:revision>
  <cp:lastPrinted>2023-11-01T03:25:47Z</cp:lastPrinted>
  <dcterms:created xsi:type="dcterms:W3CDTF">2014-10-08T23:03:32Z</dcterms:created>
  <dcterms:modified xsi:type="dcterms:W3CDTF">2024-06-14T02:25:39Z</dcterms:modified>
</cp:coreProperties>
</file>